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7"/>
  </p:notesMasterIdLst>
  <p:sldIdLst>
    <p:sldId id="258" r:id="rId2"/>
    <p:sldId id="320" r:id="rId3"/>
    <p:sldId id="273" r:id="rId4"/>
    <p:sldId id="381" r:id="rId5"/>
    <p:sldId id="456" r:id="rId6"/>
    <p:sldId id="437" r:id="rId7"/>
    <p:sldId id="438" r:id="rId8"/>
    <p:sldId id="439" r:id="rId9"/>
    <p:sldId id="444" r:id="rId10"/>
    <p:sldId id="388" r:id="rId11"/>
    <p:sldId id="413" r:id="rId12"/>
    <p:sldId id="457" r:id="rId13"/>
    <p:sldId id="424" r:id="rId14"/>
    <p:sldId id="451" r:id="rId15"/>
    <p:sldId id="261" r:id="rId16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HE외계인설명서" panose="020205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빙그레체" panose="02030503000000000000" pitchFamily="18" charset="-127"/>
      <p:regular r:id="rId26"/>
      <p:bold r:id="rId27"/>
    </p:embeddedFont>
    <p:embeddedFont>
      <p:font typeface="조선일보명조" panose="02030304000000000000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8FD"/>
    <a:srgbClr val="F0E4EF"/>
    <a:srgbClr val="F0D4E4"/>
    <a:srgbClr val="A5E7D0"/>
    <a:srgbClr val="8FAADC"/>
    <a:srgbClr val="54AEE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FC05E-1E53-A442-A4A9-D2EC08FC6B93}" type="datetimeFigureOut">
              <a:rPr kumimoji="1" lang="ko-Kore-KR" altLang="en-US" smtClean="0"/>
              <a:t>12/04/2021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1A2EC-6048-1F45-BF59-A3C0F93371B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736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21938-5003-4563-AB70-5C3987E6B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5B103C-FA00-4801-A3DF-0C9AEA8AA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C1AF-B37D-4987-A197-F4DC4D72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D663-7FA6-5346-9198-E5F543EDB7F2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45F4B-97C5-4D31-96A0-56014D11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4D936-59D8-4497-803B-C084C895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61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17AB7-E761-4F88-83C5-D8E01EC6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4092A3-263E-456A-90A2-2BD83DE31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7D3135-E919-468A-87CB-EE71018C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84BCC-4B41-704D-8389-096FEC68296C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9F091-F595-47CE-A4FD-FE73D99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9016BB-69C1-418F-A822-7CEF2B2C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45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DFF67A-8D7E-4FAB-82E0-CC2571368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5454A8-A370-47EC-B765-ED05A846E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BE641-C326-4D21-86B6-5B7BF8DC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BC2B-6F0F-E44B-998A-1ACE0B382610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AC132-60AB-44AC-BBCD-AB8C15D2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BC3F7-88F9-4B98-8B76-C6F9339E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77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3B560-39BA-4300-B790-D40565FF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7276E8-FCE1-4B45-9B24-88E5A093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8E40A3-FEDA-4F0D-AFB7-177EE79F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FE9E-52ED-544B-8264-B057B14B2C06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77520-B785-4536-B981-50733017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4FBE9-5ED1-45F2-BDC6-853DE7F4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11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94BD-B6BB-4BBB-9712-C17BD4D0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459382-533E-483C-95D8-180878A68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BFE6B-86FA-4D44-83F5-BA2FDE6E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C7632-0616-4D40-B30E-F6E95E259F67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DEF28-860B-4464-8729-D52AE138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0EEFB9-9A56-4A11-A11D-422F2CB8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A3355-6BB0-464E-BA90-75DF3C08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2B490-EEC5-44B6-B643-C7A475AA3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AFBAEF-1DD4-48E9-B37A-AFBA5CB75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430C6-3560-42FA-A92F-01E3F3A95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C957-BD3C-8941-9BE7-214A2B4B56EF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DD7EF-2386-4FD0-9904-7DC3B358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29056F-969E-44CA-950B-AFC30FBE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52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1D0D4-6289-42E1-AE60-3729A244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35C9F-D3D3-4538-8886-AD6F0E80E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E9768-D9B4-4686-AB17-B1D2B8BE7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A17954-BCF4-43E8-AF89-FAB3417AF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0543A3-FE81-488C-BE71-1FD4587C4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C338A6-64C6-4E19-BDC8-B4495E73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A528-D71C-8C45-A9EB-EB3FF0F1F7C3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DA5B65-7647-4CC6-B874-40E532B1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52CB1F-817B-4A83-8534-65E56973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59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7A055-DA5F-42F4-81D0-9231A009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26D862-EFD6-4D0E-8ABB-BC6FCD0B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9083-5452-C04F-A855-D2A1518BDA9A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28897B-1E2E-4CA5-ACDD-882F128E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F64382-6AC7-4D29-88E4-51A4D255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1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71AD1C-1662-4CA5-8981-C0CF4D91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7A26-D635-C74D-9F3B-B4B31A9A6329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CD29C0-EF4D-4005-9A16-623A5C4A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11BF8A-04C6-4757-9B2B-D2ABF8ED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179" y="228818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A6DFC006-9C03-4AA4-9EF1-352528FDF30B}" type="slidenum">
              <a:rPr lang="ko-KR" altLang="en-US" smtClean="0"/>
              <a:pPr/>
              <a:t>‹#›</a:t>
            </a:fld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503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95A74-D693-4125-8D2A-943F17D1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32F76-010A-4FB5-BCF7-72AD66980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DDA138-8C81-4658-96D6-926FD3F04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705CC6-4CD8-4CCE-B63B-6844B311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0A09-006C-9D4A-94DD-B15965A2CD72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42FA66-B9DC-48F6-AEAF-9042DB592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67CD5-E1A4-4081-A9DF-99014CEA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0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C7308-CD3E-4736-AB4C-B47A264F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357D64-2E74-4308-9EEA-2649C48146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E0746-400A-4593-B888-7989ABC53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BF08E-DB2B-4B77-AFF2-D39C57A6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549A-942C-D047-BFFA-55293CED6A45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74BFF1-4851-4C2D-8C31-0F40B99D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25920B-12F7-4AC7-89CB-BB2DBA82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08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487434-7D4E-46DF-B284-DBEDD041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910F55-D1B3-4DC5-8FFD-B3CBC2455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1042B-0115-4C6C-BA05-30B14CCEA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7C461-C399-5B4F-84E6-04C1410EBBC2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B5246-3A06-4E37-8CC9-5EE42FDA9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A6F8C-9FFA-43EE-B613-7A9CECA6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FC006-9C03-4AA4-9EF1-352528FDF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498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78D23D-5EC2-4DFF-872A-8A46503109E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F9BABEA-71BA-4410-A4D0-8BA0B0B1D5AD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E53223-7356-440F-A3A3-7BC82710373C}"/>
                </a:ext>
              </a:extLst>
            </p:cNvPr>
            <p:cNvSpPr txBox="1"/>
            <p:nvPr/>
          </p:nvSpPr>
          <p:spPr>
            <a:xfrm>
              <a:off x="2595646" y="4722747"/>
              <a:ext cx="1331427" cy="363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최종 발표</a:t>
              </a:r>
              <a:endParaRPr lang="en-US" altLang="ko-KR" sz="4800" b="1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8BDC16A-2332-483D-8C1D-8AEB00B23605}"/>
              </a:ext>
            </a:extLst>
          </p:cNvPr>
          <p:cNvSpPr/>
          <p:nvPr/>
        </p:nvSpPr>
        <p:spPr>
          <a:xfrm>
            <a:off x="5042032" y="961535"/>
            <a:ext cx="2107934" cy="7132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accent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Application Development</a:t>
            </a:r>
            <a:endParaRPr lang="ko-KR" altLang="en-US" sz="2000" b="1" dirty="0">
              <a:solidFill>
                <a:schemeClr val="accent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2BF48-50AB-4323-9B08-8616CD530AEA}"/>
              </a:ext>
            </a:extLst>
          </p:cNvPr>
          <p:cNvSpPr txBox="1"/>
          <p:nvPr/>
        </p:nvSpPr>
        <p:spPr>
          <a:xfrm>
            <a:off x="8942203" y="4914128"/>
            <a:ext cx="27142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발표자 </a:t>
            </a:r>
            <a:r>
              <a:rPr lang="en-US" altLang="ko-KR" sz="3200" b="1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: </a:t>
            </a:r>
            <a:r>
              <a:rPr lang="ko-KR" altLang="en-US" sz="3200" b="1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최종윤</a:t>
            </a:r>
            <a:endParaRPr lang="en-US" altLang="ko-KR" sz="3200" b="1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algn="r"/>
            <a:r>
              <a:rPr lang="en-US" altLang="ko-KR" sz="3200" b="1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Choi JongYun</a:t>
            </a:r>
          </a:p>
          <a:p>
            <a:pPr algn="r"/>
            <a:r>
              <a:rPr lang="en-US" altLang="ko-KR" sz="3200" b="1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20165140</a:t>
            </a:r>
            <a:endParaRPr lang="en-US" altLang="ko-KR" sz="3200" b="1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76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3261360" y="1928336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864380" cy="1673413"/>
              <a:chOff x="2700072" y="2021840"/>
              <a:chExt cx="5262025" cy="227864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609136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063238" y="3168936"/>
                <a:ext cx="389885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최종 데모</a:t>
                </a:r>
                <a:endParaRPr lang="en-US" altLang="ko-KR" sz="48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endParaRPr>
              </a:p>
            </p:txBody>
          </p:sp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7B8C0-6537-4822-8568-738E6A1A0817}"/>
              </a:ext>
            </a:extLst>
          </p:cNvPr>
          <p:cNvSpPr/>
          <p:nvPr/>
        </p:nvSpPr>
        <p:spPr>
          <a:xfrm>
            <a:off x="8313682" y="6264166"/>
            <a:ext cx="3878317" cy="593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6BDCFB-FA76-1342-80B4-8260FEE9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7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3261360" y="1928336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5013724" cy="1673469"/>
              <a:chOff x="2700072" y="2021840"/>
              <a:chExt cx="6827055" cy="227871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513094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Part 3</a:t>
                </a:r>
                <a:endParaRPr lang="ko-KR" altLang="en-US" sz="28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963112" y="3169012"/>
                <a:ext cx="6564015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부족한점 및 개선점</a:t>
                </a:r>
                <a:endParaRPr lang="en-US" altLang="ko-KR" sz="48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endParaRPr>
              </a:p>
            </p:txBody>
          </p:sp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7B8C0-6537-4822-8568-738E6A1A0817}"/>
              </a:ext>
            </a:extLst>
          </p:cNvPr>
          <p:cNvSpPr/>
          <p:nvPr/>
        </p:nvSpPr>
        <p:spPr>
          <a:xfrm>
            <a:off x="8313682" y="6264166"/>
            <a:ext cx="3878317" cy="593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6BDCFB-FA76-1342-80B4-8260FEE9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4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Part</a:t>
            </a: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95328" y="174504"/>
            <a:ext cx="60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부족한 점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D9546-11E5-47F7-9D5E-B65FF07FD733}"/>
              </a:ext>
            </a:extLst>
          </p:cNvPr>
          <p:cNvSpPr/>
          <p:nvPr/>
        </p:nvSpPr>
        <p:spPr>
          <a:xfrm>
            <a:off x="6096000" y="6462008"/>
            <a:ext cx="6096000" cy="184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3FB24-B86A-4A47-9F3A-B94B7770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FE99E-B33D-4FDA-A4CD-951E698E6DFF}"/>
              </a:ext>
            </a:extLst>
          </p:cNvPr>
          <p:cNvSpPr txBox="1"/>
          <p:nvPr/>
        </p:nvSpPr>
        <p:spPr>
          <a:xfrm>
            <a:off x="5194565" y="1556149"/>
            <a:ext cx="1802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빙그레체" panose="02030503000000000000" pitchFamily="18" charset="-127"/>
                <a:ea typeface="빙그레체" panose="02030503000000000000" pitchFamily="18" charset="-127"/>
                <a:cs typeface="조선일보명조" panose="02030304000000000000" pitchFamily="18" charset="-127"/>
              </a:rPr>
              <a:t>아쉬운 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DF9E7-E182-4213-835C-53F479A458F9}"/>
              </a:ext>
            </a:extLst>
          </p:cNvPr>
          <p:cNvSpPr txBox="1"/>
          <p:nvPr/>
        </p:nvSpPr>
        <p:spPr>
          <a:xfrm>
            <a:off x="1389269" y="2702156"/>
            <a:ext cx="349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버킷리스트 정보 공유 기능</a:t>
            </a:r>
            <a:endParaRPr lang="ko-KR" altLang="en-US" sz="2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0EF29-3A1D-4FEA-9D21-7DB9D840D3CF}"/>
              </a:ext>
            </a:extLst>
          </p:cNvPr>
          <p:cNvSpPr txBox="1"/>
          <p:nvPr/>
        </p:nvSpPr>
        <p:spPr>
          <a:xfrm>
            <a:off x="7311888" y="2678427"/>
            <a:ext cx="349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버킷리스트 달성율 그래프</a:t>
            </a:r>
            <a:endParaRPr lang="ko-KR" altLang="en-US" sz="2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DF825B-44DD-4641-A005-0F835137074E}"/>
              </a:ext>
            </a:extLst>
          </p:cNvPr>
          <p:cNvSpPr txBox="1"/>
          <p:nvPr/>
        </p:nvSpPr>
        <p:spPr>
          <a:xfrm>
            <a:off x="4447209" y="4607313"/>
            <a:ext cx="3918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수업 시간에 포함되지 않은 내용</a:t>
            </a:r>
            <a:endParaRPr lang="ko-KR" altLang="en-US" sz="2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83B2431-1DF2-43AB-B835-FE9CF0D1D96D}"/>
              </a:ext>
            </a:extLst>
          </p:cNvPr>
          <p:cNvCxnSpPr>
            <a:cxnSpLocks/>
          </p:cNvCxnSpPr>
          <p:nvPr/>
        </p:nvCxnSpPr>
        <p:spPr>
          <a:xfrm>
            <a:off x="1601349" y="4822757"/>
            <a:ext cx="22252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A0005E-2C3F-40DD-A325-CFE6EBFAE100}"/>
              </a:ext>
            </a:extLst>
          </p:cNvPr>
          <p:cNvSpPr txBox="1"/>
          <p:nvPr/>
        </p:nvSpPr>
        <p:spPr>
          <a:xfrm>
            <a:off x="4880112" y="3641163"/>
            <a:ext cx="3918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하지 못함</a:t>
            </a:r>
            <a:endParaRPr lang="ko-KR" altLang="en-US" sz="2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3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5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3261360" y="1928336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481821" cy="1673469"/>
              <a:chOff x="2700072" y="2021840"/>
              <a:chExt cx="4741104" cy="227871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630964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Part 4 </a:t>
                </a:r>
                <a:endParaRPr lang="ko-KR" altLang="en-US" sz="28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5218682" y="3169012"/>
                <a:ext cx="222249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후 기</a:t>
                </a:r>
                <a:endParaRPr lang="en-US" altLang="ko-KR" sz="48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endParaRPr>
              </a:p>
            </p:txBody>
          </p:sp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7B8C0-6537-4822-8568-738E6A1A0817}"/>
              </a:ext>
            </a:extLst>
          </p:cNvPr>
          <p:cNvSpPr/>
          <p:nvPr/>
        </p:nvSpPr>
        <p:spPr>
          <a:xfrm>
            <a:off x="8313682" y="6264166"/>
            <a:ext cx="3878317" cy="593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6BDCFB-FA76-1342-80B4-8260FEE9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5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95328" y="174504"/>
            <a:ext cx="60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후기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D9546-11E5-47F7-9D5E-B65FF07FD733}"/>
              </a:ext>
            </a:extLst>
          </p:cNvPr>
          <p:cNvSpPr/>
          <p:nvPr/>
        </p:nvSpPr>
        <p:spPr>
          <a:xfrm>
            <a:off x="6096000" y="6462008"/>
            <a:ext cx="6096000" cy="184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3FB24-B86A-4A47-9F3A-B94B7770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52673-76FC-4A3A-B9B0-6A34B1ED62BE}"/>
              </a:ext>
            </a:extLst>
          </p:cNvPr>
          <p:cNvSpPr txBox="1"/>
          <p:nvPr/>
        </p:nvSpPr>
        <p:spPr>
          <a:xfrm>
            <a:off x="922130" y="1846976"/>
            <a:ext cx="349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리스트 리프레쉬 기능</a:t>
            </a:r>
            <a:endParaRPr lang="ko-KR" altLang="en-US" sz="2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0328E-999C-4BDC-B85C-79298D693CCB}"/>
              </a:ext>
            </a:extLst>
          </p:cNvPr>
          <p:cNvSpPr txBox="1"/>
          <p:nvPr/>
        </p:nvSpPr>
        <p:spPr>
          <a:xfrm>
            <a:off x="922130" y="2647832"/>
            <a:ext cx="349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UI/UX </a:t>
            </a:r>
            <a:r>
              <a:rPr lang="ko-KR" altLang="en-US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디자인</a:t>
            </a:r>
            <a:endParaRPr lang="ko-KR" altLang="en-US" sz="2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83610B-EAB8-4697-BD6A-D00BC3BFBDDD}"/>
              </a:ext>
            </a:extLst>
          </p:cNvPr>
          <p:cNvSpPr txBox="1"/>
          <p:nvPr/>
        </p:nvSpPr>
        <p:spPr>
          <a:xfrm>
            <a:off x="922128" y="3448688"/>
            <a:ext cx="349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서버 및 데이터베이스</a:t>
            </a:r>
            <a:endParaRPr lang="ko-KR" altLang="en-US" sz="2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04226-1F29-4319-A8CB-FE5EB101A0A5}"/>
              </a:ext>
            </a:extLst>
          </p:cNvPr>
          <p:cNvSpPr txBox="1"/>
          <p:nvPr/>
        </p:nvSpPr>
        <p:spPr>
          <a:xfrm>
            <a:off x="922127" y="4249544"/>
            <a:ext cx="349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 </a:t>
            </a:r>
            <a:r>
              <a:rPr lang="ko-KR" altLang="en-US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</a:t>
            </a:r>
            <a:endParaRPr lang="ko-KR" altLang="en-US" sz="2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EE93DE-16D5-40E3-9AAD-0A806C1E50BE}"/>
              </a:ext>
            </a:extLst>
          </p:cNvPr>
          <p:cNvSpPr txBox="1"/>
          <p:nvPr/>
        </p:nvSpPr>
        <p:spPr>
          <a:xfrm>
            <a:off x="4044573" y="2878983"/>
            <a:ext cx="3345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더 공부 필요</a:t>
            </a:r>
            <a:endParaRPr lang="ko-KR" altLang="en-US" sz="4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19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E111AD-22F7-424A-9F45-D1BAFE2E1876}"/>
              </a:ext>
            </a:extLst>
          </p:cNvPr>
          <p:cNvGrpSpPr/>
          <p:nvPr/>
        </p:nvGrpSpPr>
        <p:grpSpPr>
          <a:xfrm>
            <a:off x="0" y="-1"/>
            <a:ext cx="12192000" cy="6858000"/>
            <a:chOff x="595306" y="5099919"/>
            <a:chExt cx="5669280" cy="300132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83066C-530B-4AD2-8C95-E32915FF9413}"/>
                </a:ext>
              </a:extLst>
            </p:cNvPr>
            <p:cNvSpPr/>
            <p:nvPr/>
          </p:nvSpPr>
          <p:spPr>
            <a:xfrm>
              <a:off x="595306" y="5099919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C17B99-6DE7-470D-BB23-DC2730A44BFB}"/>
                </a:ext>
              </a:extLst>
            </p:cNvPr>
            <p:cNvSpPr txBox="1"/>
            <p:nvPr/>
          </p:nvSpPr>
          <p:spPr>
            <a:xfrm>
              <a:off x="2794557" y="6855972"/>
              <a:ext cx="1270778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Q&amp;A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A354A94-EFAE-410D-ABDC-E1A2BC71240C}"/>
              </a:ext>
            </a:extLst>
          </p:cNvPr>
          <p:cNvSpPr txBox="1"/>
          <p:nvPr/>
        </p:nvSpPr>
        <p:spPr>
          <a:xfrm>
            <a:off x="3387565" y="1876115"/>
            <a:ext cx="54168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Thank you!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45AD26-37E0-4649-BEA8-F2D40488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7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95329" y="174504"/>
            <a:ext cx="4375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발표 순서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122264" y="1541329"/>
            <a:ext cx="79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1. </a:t>
            </a:r>
            <a:r>
              <a:rPr lang="ko-KR" altLang="en-US" sz="40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프로젝트 소개</a:t>
            </a:r>
            <a:endParaRPr lang="en-US" altLang="ko-KR" sz="40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endParaRPr lang="en-US" altLang="ko-KR" sz="40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40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2</a:t>
            </a:r>
            <a:r>
              <a:rPr lang="en-US" altLang="ko-KR" sz="4000" b="1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4000" b="1">
                <a:latin typeface="빙그레체" panose="02030503000000000000" pitchFamily="18" charset="-127"/>
                <a:ea typeface="빙그레체" panose="02030503000000000000" pitchFamily="18" charset="-127"/>
              </a:rPr>
              <a:t>최종 데모</a:t>
            </a:r>
            <a:endParaRPr lang="en-US" altLang="ko-KR" sz="40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endParaRPr lang="en-US" altLang="ko-KR" sz="40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40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3</a:t>
            </a:r>
            <a:r>
              <a:rPr lang="en-US" altLang="ko-KR" sz="4000" b="1">
                <a:latin typeface="빙그레체" panose="02030503000000000000" pitchFamily="18" charset="-127"/>
                <a:ea typeface="빙그레체" panose="02030503000000000000" pitchFamily="18" charset="-127"/>
              </a:rPr>
              <a:t>. </a:t>
            </a:r>
            <a:r>
              <a:rPr lang="ko-KR" altLang="en-US" sz="4000" b="1">
                <a:latin typeface="빙그레체" panose="02030503000000000000" pitchFamily="18" charset="-127"/>
                <a:ea typeface="빙그레체" panose="02030503000000000000" pitchFamily="18" charset="-127"/>
              </a:rPr>
              <a:t>부족한점 및 개선점</a:t>
            </a:r>
            <a:endParaRPr lang="en-US" altLang="ko-KR" sz="40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endParaRPr lang="en-US" altLang="ko-KR" sz="40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r>
              <a:rPr lang="en-US" altLang="ko-KR" sz="40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4. </a:t>
            </a:r>
            <a:r>
              <a:rPr lang="ko-KR" altLang="en-US" sz="40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후기 및 </a:t>
            </a:r>
            <a:r>
              <a:rPr lang="ko-KR" altLang="en-US" sz="4000" b="1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느낀점</a:t>
            </a:r>
            <a:endParaRPr lang="en-US" altLang="ko-KR" sz="40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D9546-11E5-47F7-9D5E-B65FF07FD733}"/>
              </a:ext>
            </a:extLst>
          </p:cNvPr>
          <p:cNvSpPr/>
          <p:nvPr/>
        </p:nvSpPr>
        <p:spPr>
          <a:xfrm>
            <a:off x="6096000" y="6462008"/>
            <a:ext cx="6096000" cy="184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7CC61A-362C-DA4E-ADC1-506370F3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43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3261360" y="1928336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479932" cy="1673413"/>
              <a:chOff x="2700072" y="2021840"/>
              <a:chExt cx="6100206" cy="227864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532739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Part 1 </a:t>
                </a:r>
                <a:endParaRPr lang="ko-KR" altLang="en-US" sz="28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225054" y="3168936"/>
                <a:ext cx="557522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프로젝트 소개</a:t>
                </a:r>
                <a:endParaRPr lang="en-US" altLang="ko-KR" sz="4800" b="1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endParaRPr>
              </a:p>
            </p:txBody>
          </p:sp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7B8C0-6537-4822-8568-738E6A1A0817}"/>
              </a:ext>
            </a:extLst>
          </p:cNvPr>
          <p:cNvSpPr/>
          <p:nvPr/>
        </p:nvSpPr>
        <p:spPr>
          <a:xfrm>
            <a:off x="8313682" y="6264166"/>
            <a:ext cx="3878317" cy="593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6BDCFB-FA76-1342-80B4-8260FEE9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95328" y="174504"/>
            <a:ext cx="60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D9546-11E5-47F7-9D5E-B65FF07FD733}"/>
              </a:ext>
            </a:extLst>
          </p:cNvPr>
          <p:cNvSpPr/>
          <p:nvPr/>
        </p:nvSpPr>
        <p:spPr>
          <a:xfrm>
            <a:off x="6096000" y="6462008"/>
            <a:ext cx="6096000" cy="184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9D935-4B1A-A644-934E-BD93AE1A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21016-9615-42BC-A3B7-CDD848C1A155}"/>
              </a:ext>
            </a:extLst>
          </p:cNvPr>
          <p:cNvSpPr txBox="1"/>
          <p:nvPr/>
        </p:nvSpPr>
        <p:spPr>
          <a:xfrm>
            <a:off x="1559278" y="3911416"/>
            <a:ext cx="1141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[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명사</a:t>
            </a:r>
            <a:r>
              <a:rPr lang="en-US" altLang="ko-KR" sz="24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] </a:t>
            </a:r>
            <a:r>
              <a:rPr lang="ko-KR" altLang="en-US" sz="24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죽기 전에 하고 싶은 일을 적은 목록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37179-4335-43A4-B5DA-D71FC6672F90}"/>
              </a:ext>
            </a:extLst>
          </p:cNvPr>
          <p:cNvSpPr txBox="1"/>
          <p:nvPr/>
        </p:nvSpPr>
        <p:spPr>
          <a:xfrm>
            <a:off x="1559277" y="2484920"/>
            <a:ext cx="519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버킷리스트</a:t>
            </a:r>
            <a:r>
              <a:rPr lang="en-US" altLang="ko-KR" sz="28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(Bucket List)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49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95328" y="174504"/>
            <a:ext cx="60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D9546-11E5-47F7-9D5E-B65FF07FD733}"/>
              </a:ext>
            </a:extLst>
          </p:cNvPr>
          <p:cNvSpPr/>
          <p:nvPr/>
        </p:nvSpPr>
        <p:spPr>
          <a:xfrm>
            <a:off x="6096000" y="6462008"/>
            <a:ext cx="6096000" cy="184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9D935-4B1A-A644-934E-BD93AE1A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21016-9615-42BC-A3B7-CDD848C1A155}"/>
              </a:ext>
            </a:extLst>
          </p:cNvPr>
          <p:cNvSpPr txBox="1"/>
          <p:nvPr/>
        </p:nvSpPr>
        <p:spPr>
          <a:xfrm>
            <a:off x="5573015" y="2997456"/>
            <a:ext cx="1722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 시대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FB10D-51D1-4AA1-9C35-16C3243A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00" y="2664183"/>
            <a:ext cx="2273417" cy="21083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17448E-587B-477C-86B6-6B2B56A42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70" y="2337512"/>
            <a:ext cx="5002284" cy="281378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706B1E8-3C5D-4407-9D91-75EA5C82DB5B}"/>
              </a:ext>
            </a:extLst>
          </p:cNvPr>
          <p:cNvGrpSpPr/>
          <p:nvPr/>
        </p:nvGrpSpPr>
        <p:grpSpPr>
          <a:xfrm>
            <a:off x="5419022" y="3642526"/>
            <a:ext cx="1992429" cy="335720"/>
            <a:chOff x="4658627" y="3307466"/>
            <a:chExt cx="2571350" cy="35613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AD7377-690F-4A14-8F95-3C93B814D220}"/>
                </a:ext>
              </a:extLst>
            </p:cNvPr>
            <p:cNvSpPr/>
            <p:nvPr/>
          </p:nvSpPr>
          <p:spPr>
            <a:xfrm>
              <a:off x="4658627" y="3429000"/>
              <a:ext cx="2002055" cy="1130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3BEDFF34-FAF7-42F4-B8D9-EB6B968E09F5}"/>
                </a:ext>
              </a:extLst>
            </p:cNvPr>
            <p:cNvSpPr/>
            <p:nvPr/>
          </p:nvSpPr>
          <p:spPr>
            <a:xfrm rot="5400000">
              <a:off x="6767262" y="3200886"/>
              <a:ext cx="356135" cy="56929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399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95328" y="174504"/>
            <a:ext cx="60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D9546-11E5-47F7-9D5E-B65FF07FD733}"/>
              </a:ext>
            </a:extLst>
          </p:cNvPr>
          <p:cNvSpPr/>
          <p:nvPr/>
        </p:nvSpPr>
        <p:spPr>
          <a:xfrm>
            <a:off x="6096000" y="6462008"/>
            <a:ext cx="6096000" cy="184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9D935-4B1A-A644-934E-BD93AE1A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1948D-EB30-4D19-8E26-5C8F59C24AF1}"/>
              </a:ext>
            </a:extLst>
          </p:cNvPr>
          <p:cNvSpPr txBox="1"/>
          <p:nvPr/>
        </p:nvSpPr>
        <p:spPr>
          <a:xfrm>
            <a:off x="4522269" y="2292057"/>
            <a:ext cx="314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무엇을 만들 것인가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06199-E741-42AA-B971-D2235E1D9EAB}"/>
              </a:ext>
            </a:extLst>
          </p:cNvPr>
          <p:cNvSpPr txBox="1"/>
          <p:nvPr/>
        </p:nvSpPr>
        <p:spPr>
          <a:xfrm>
            <a:off x="3917483" y="3732541"/>
            <a:ext cx="12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소망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73E8D-3D08-46E3-83D1-86A3DD6138C7}"/>
              </a:ext>
            </a:extLst>
          </p:cNvPr>
          <p:cNvSpPr txBox="1"/>
          <p:nvPr/>
        </p:nvSpPr>
        <p:spPr>
          <a:xfrm>
            <a:off x="5696552" y="3719558"/>
            <a:ext cx="394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        </a:t>
            </a:r>
            <a:r>
              <a:rPr lang="ko-KR" altLang="en-US" sz="3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기록</a:t>
            </a:r>
            <a:endParaRPr lang="ko-KR" altLang="en-US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38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95328" y="174504"/>
            <a:ext cx="60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앱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D9546-11E5-47F7-9D5E-B65FF07FD733}"/>
              </a:ext>
            </a:extLst>
          </p:cNvPr>
          <p:cNvSpPr/>
          <p:nvPr/>
        </p:nvSpPr>
        <p:spPr>
          <a:xfrm>
            <a:off x="6096000" y="6462008"/>
            <a:ext cx="6096000" cy="184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9D935-4B1A-A644-934E-BD93AE1A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2D4A5-5681-4C2E-9AFB-19FBFD8E19BC}"/>
              </a:ext>
            </a:extLst>
          </p:cNvPr>
          <p:cNvSpPr txBox="1"/>
          <p:nvPr/>
        </p:nvSpPr>
        <p:spPr>
          <a:xfrm>
            <a:off x="2372411" y="1701013"/>
            <a:ext cx="74471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>
                <a:solidFill>
                  <a:schemeClr val="accent1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IWILL</a:t>
            </a:r>
          </a:p>
          <a:p>
            <a:pPr algn="ctr"/>
            <a:r>
              <a:rPr lang="en-US" altLang="ko-KR" sz="8000" b="1">
                <a:solidFill>
                  <a:schemeClr val="accent1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DOIT</a:t>
            </a:r>
            <a:endParaRPr lang="ko-KR" altLang="en-US" sz="8000" b="1">
              <a:solidFill>
                <a:schemeClr val="accent1">
                  <a:lumMod val="7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F422F-F65C-48AD-829E-EEBE393F6722}"/>
              </a:ext>
            </a:extLst>
          </p:cNvPr>
          <p:cNvSpPr txBox="1"/>
          <p:nvPr/>
        </p:nvSpPr>
        <p:spPr>
          <a:xfrm>
            <a:off x="4003812" y="4255558"/>
            <a:ext cx="4184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1">
                    <a:lumMod val="7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버킷리스트 기록 일지</a:t>
            </a:r>
          </a:p>
        </p:txBody>
      </p:sp>
    </p:spTree>
    <p:extLst>
      <p:ext uri="{BB962C8B-B14F-4D97-AF65-F5344CB8AC3E}">
        <p14:creationId xmlns:p14="http://schemas.microsoft.com/office/powerpoint/2010/main" val="146238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95328" y="174504"/>
            <a:ext cx="60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주요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D9546-11E5-47F7-9D5E-B65FF07FD733}"/>
              </a:ext>
            </a:extLst>
          </p:cNvPr>
          <p:cNvSpPr/>
          <p:nvPr/>
        </p:nvSpPr>
        <p:spPr>
          <a:xfrm>
            <a:off x="6096000" y="6462008"/>
            <a:ext cx="6096000" cy="184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9D935-4B1A-A644-934E-BD93AE1A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166B7-648E-4602-90CD-61C14604BD29}"/>
              </a:ext>
            </a:extLst>
          </p:cNvPr>
          <p:cNvSpPr txBox="1"/>
          <p:nvPr/>
        </p:nvSpPr>
        <p:spPr>
          <a:xfrm>
            <a:off x="605168" y="5417963"/>
            <a:ext cx="243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올해 버킷리스트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화면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F53D7E-CDBF-4CC2-BB78-2CCE9BE0FB01}"/>
              </a:ext>
            </a:extLst>
          </p:cNvPr>
          <p:cNvSpPr txBox="1"/>
          <p:nvPr/>
        </p:nvSpPr>
        <p:spPr>
          <a:xfrm>
            <a:off x="9790575" y="5417963"/>
            <a:ext cx="1567188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화면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EA633-9A03-4672-BE74-E8A84C13FAEF}"/>
              </a:ext>
            </a:extLst>
          </p:cNvPr>
          <p:cNvSpPr txBox="1"/>
          <p:nvPr/>
        </p:nvSpPr>
        <p:spPr>
          <a:xfrm>
            <a:off x="3193482" y="5417982"/>
            <a:ext cx="273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버킷리스트 추가한 화면</a:t>
            </a:r>
            <a:r>
              <a:rPr lang="en-US" altLang="ko-KR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F3FB9-1C09-45E0-BE23-BB4A552C13DA}"/>
              </a:ext>
            </a:extLst>
          </p:cNvPr>
          <p:cNvSpPr txBox="1"/>
          <p:nvPr/>
        </p:nvSpPr>
        <p:spPr>
          <a:xfrm>
            <a:off x="6455682" y="5417982"/>
            <a:ext cx="243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인생 버킷리스트 화면</a:t>
            </a:r>
            <a:r>
              <a:rPr lang="en-US" altLang="ko-KR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137E8B-4B87-4D7E-A272-70AA6FEB3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7" b="98250" l="2208" r="96468">
                        <a14:foregroundMark x1="32009" y1="6534" x2="32009" y2="6534"/>
                        <a14:foregroundMark x1="9272" y1="11202" x2="9272" y2="11202"/>
                        <a14:foregroundMark x1="86976" y1="9802" x2="86976" y2="9802"/>
                        <a14:foregroundMark x1="82340" y1="5251" x2="82340" y2="5251"/>
                        <a14:foregroundMark x1="67770" y1="9685" x2="67770" y2="9685"/>
                        <a14:foregroundMark x1="83444" y1="4084" x2="83444" y2="4084"/>
                        <a14:foregroundMark x1="92936" y1="13419" x2="92936" y2="13419"/>
                        <a14:foregroundMark x1="96247" y1="12369" x2="96247" y2="12369"/>
                        <a14:foregroundMark x1="90287" y1="14119" x2="90287" y2="14119"/>
                        <a14:foregroundMark x1="93377" y1="15169" x2="93377" y2="15169"/>
                        <a14:foregroundMark x1="96468" y1="14936" x2="96468" y2="14936"/>
                        <a14:foregroundMark x1="96468" y1="16569" x2="96468" y2="16569"/>
                        <a14:foregroundMark x1="96247" y1="5951" x2="96247" y2="5951"/>
                        <a14:foregroundMark x1="96468" y1="5951" x2="96468" y2="5951"/>
                        <a14:foregroundMark x1="90066" y1="6418" x2="90066" y2="6418"/>
                        <a14:foregroundMark x1="90066" y1="6418" x2="90066" y2="6418"/>
                        <a14:foregroundMark x1="86755" y1="6418" x2="28918" y2="8401"/>
                        <a14:foregroundMark x1="17219" y1="7235" x2="56512" y2="1517"/>
                        <a14:foregroundMark x1="56512" y1="1517" x2="26711" y2="6068"/>
                        <a14:foregroundMark x1="26711" y1="6068" x2="43488" y2="3034"/>
                        <a14:foregroundMark x1="77263" y1="1750" x2="7947" y2="6068"/>
                        <a14:foregroundMark x1="7947" y1="6068" x2="41943" y2="1750"/>
                        <a14:foregroundMark x1="7064" y1="92649" x2="7064" y2="92649"/>
                        <a14:foregroundMark x1="15894" y1="91132" x2="50110" y2="91599"/>
                        <a14:foregroundMark x1="50110" y1="91599" x2="82781" y2="89148"/>
                        <a14:foregroundMark x1="82781" y1="89148" x2="20971" y2="94516"/>
                        <a14:foregroundMark x1="20971" y1="94516" x2="6181" y2="80163"/>
                        <a14:foregroundMark x1="6181" y1="80163" x2="7947" y2="12485"/>
                        <a14:foregroundMark x1="7947" y1="12485" x2="31788" y2="1984"/>
                        <a14:foregroundMark x1="31788" y1="1984" x2="65342" y2="1167"/>
                        <a14:foregroundMark x1="65342" y1="1167" x2="5960" y2="9918"/>
                        <a14:foregroundMark x1="5960" y1="9918" x2="2208" y2="13302"/>
                        <a14:foregroundMark x1="4857" y1="12719" x2="3753" y2="88215"/>
                        <a14:foregroundMark x1="3753" y1="88215" x2="29581" y2="96616"/>
                        <a14:foregroundMark x1="29581" y1="96616" x2="31788" y2="96149"/>
                        <a14:foregroundMark x1="16777" y1="91482" x2="90949" y2="90082"/>
                        <a14:foregroundMark x1="90949" y1="90082" x2="50331" y2="98250"/>
                        <a14:foregroundMark x1="50331" y1="98250" x2="85430" y2="93116"/>
                        <a14:foregroundMark x1="85430" y1="93116" x2="87638" y2="93349"/>
                        <a14:foregroundMark x1="96468" y1="86698" x2="96247" y2="19603"/>
                        <a14:foregroundMark x1="39735" y1="1050" x2="67550" y2="1050"/>
                        <a14:foregroundMark x1="67550" y1="1050" x2="78808" y2="467"/>
                        <a14:foregroundMark x1="90066" y1="12719" x2="89625" y2="12602"/>
                        <a14:foregroundMark x1="85210" y1="12602" x2="86976" y2="13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1" y="1883264"/>
            <a:ext cx="1868400" cy="3534699"/>
          </a:xfrm>
          <a:prstGeom prst="rect">
            <a:avLst/>
          </a:prstGeom>
        </p:spPr>
      </p:pic>
      <p:pic>
        <p:nvPicPr>
          <p:cNvPr id="15" name="그림 14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7002AC3D-F3D5-4A9B-B4DB-D7522B109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8" b="98242" l="2661" r="97561">
                        <a14:foregroundMark x1="8869" y1="9965" x2="50998" y2="2345"/>
                        <a14:foregroundMark x1="50998" y1="2345" x2="85809" y2="5158"/>
                        <a14:foregroundMark x1="85809" y1="5158" x2="14191" y2="13130"/>
                        <a14:foregroundMark x1="14191" y1="13130" x2="4656" y2="52872"/>
                        <a14:foregroundMark x1="21064" y1="13130" x2="43016" y2="25088"/>
                        <a14:foregroundMark x1="43016" y1="25088" x2="33259" y2="45838"/>
                        <a14:foregroundMark x1="33259" y1="45838" x2="40133" y2="54279"/>
                        <a14:foregroundMark x1="41463" y1="45252" x2="44346" y2="56038"/>
                        <a14:foregroundMark x1="52328" y1="58617" x2="40798" y2="79484"/>
                        <a14:foregroundMark x1="40798" y1="79484" x2="25277" y2="90739"/>
                        <a14:foregroundMark x1="25277" y1="90739" x2="64302" y2="90504"/>
                        <a14:foregroundMark x1="64302" y1="90504" x2="81375" y2="91911"/>
                        <a14:foregroundMark x1="84257" y1="93787" x2="81818" y2="80657"/>
                        <a14:foregroundMark x1="15965" y1="16413" x2="15965" y2="15475"/>
                        <a14:foregroundMark x1="15521" y1="14185" x2="15521" y2="14185"/>
                        <a14:foregroundMark x1="18847" y1="9379" x2="45011" y2="9144"/>
                        <a14:foregroundMark x1="45011" y1="9144" x2="76497" y2="9261"/>
                        <a14:foregroundMark x1="76497" y1="9261" x2="94678" y2="26026"/>
                        <a14:foregroundMark x1="94678" y1="26026" x2="92239" y2="77726"/>
                        <a14:foregroundMark x1="86253" y1="14537" x2="84701" y2="16882"/>
                        <a14:foregroundMark x1="3991" y1="8675" x2="74945" y2="7268"/>
                        <a14:foregroundMark x1="74945" y1="7268" x2="44568" y2="2227"/>
                        <a14:foregroundMark x1="44568" y1="2227" x2="11086" y2="3634"/>
                        <a14:foregroundMark x1="11086" y1="3634" x2="48559" y2="4807"/>
                        <a14:foregroundMark x1="48559" y1="4807" x2="88914" y2="4689"/>
                        <a14:foregroundMark x1="88914" y1="4689" x2="94235" y2="9848"/>
                        <a14:foregroundMark x1="12860" y1="1524" x2="14191" y2="6213"/>
                        <a14:foregroundMark x1="96896" y1="7737" x2="95787" y2="44314"/>
                        <a14:foregroundMark x1="95787" y1="44080" x2="94678" y2="91559"/>
                        <a14:foregroundMark x1="97118" y1="50528" x2="94900" y2="82063"/>
                        <a14:foregroundMark x1="94900" y1="82063" x2="97561" y2="62485"/>
                        <a14:foregroundMark x1="94457" y1="87925" x2="74501" y2="98124"/>
                        <a14:foregroundMark x1="74501" y1="98124" x2="11086" y2="98242"/>
                        <a14:foregroundMark x1="11086" y1="98242" x2="27938" y2="89215"/>
                        <a14:foregroundMark x1="16408" y1="96483" x2="19290" y2="94021"/>
                        <a14:foregroundMark x1="26386" y1="93669" x2="7095" y2="71395"/>
                        <a14:foregroundMark x1="7095" y1="71395" x2="2882" y2="54396"/>
                        <a14:foregroundMark x1="2882" y1="54396" x2="5322" y2="87808"/>
                        <a14:foregroundMark x1="5322" y1="87808" x2="9534" y2="90856"/>
                        <a14:foregroundMark x1="3548" y1="8792" x2="2882" y2="50645"/>
                        <a14:foregroundMark x1="84257" y1="938" x2="79601" y2="938"/>
                        <a14:foregroundMark x1="86696" y1="13247" x2="89135" y2="14771"/>
                        <a14:foregroundMark x1="85809" y1="13247" x2="84479" y2="15475"/>
                        <a14:backgroundMark x1="3991" y1="1055" x2="3991" y2="1055"/>
                        <a14:backgroundMark x1="96674" y1="1172" x2="96674" y2="1172"/>
                        <a14:backgroundMark x1="32151" y1="99766" x2="32151" y2="99766"/>
                        <a14:backgroundMark x1="16186" y1="352" x2="16186" y2="352"/>
                        <a14:backgroundMark x1="25055" y1="0" x2="25055" y2="0"/>
                        <a14:backgroundMark x1="27273" y1="117" x2="27273" y2="117"/>
                        <a14:backgroundMark x1="72062" y1="117" x2="72062" y2="117"/>
                        <a14:backgroundMark x1="68736" y1="0" x2="68736" y2="0"/>
                        <a14:backgroundMark x1="66297" y1="117" x2="66297" y2="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65" y="1883264"/>
            <a:ext cx="1868400" cy="3533803"/>
          </a:xfrm>
          <a:prstGeom prst="rect">
            <a:avLst/>
          </a:prstGeom>
        </p:spPr>
      </p:pic>
      <p:pic>
        <p:nvPicPr>
          <p:cNvPr id="19" name="그림 18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A75204A-EAB8-4DFB-91A2-BACEE8DDE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3" b="99414" l="2000" r="99333">
                        <a14:foregroundMark x1="6667" y1="61079" x2="6667" y2="61079"/>
                        <a14:foregroundMark x1="2889" y1="61430" x2="2889" y2="61430"/>
                        <a14:foregroundMark x1="6667" y1="61079" x2="6667" y2="61079"/>
                        <a14:foregroundMark x1="10889" y1="63775" x2="43333" y2="66706"/>
                        <a14:foregroundMark x1="13778" y1="90504" x2="84889" y2="88511"/>
                        <a14:foregroundMark x1="91778" y1="90035" x2="91778" y2="84994"/>
                        <a14:foregroundMark x1="4222" y1="25909" x2="7778" y2="9144"/>
                        <a14:foregroundMark x1="7778" y1="9144" x2="28069" y2="2624"/>
                        <a14:foregroundMark x1="61803" y1="1385" x2="68667" y2="1407"/>
                        <a14:foregroundMark x1="39986" y1="1315" x2="40995" y2="1318"/>
                        <a14:foregroundMark x1="68667" y1="1407" x2="96667" y2="5510"/>
                        <a14:foregroundMark x1="96667" y1="5510" x2="95111" y2="20399"/>
                        <a14:foregroundMark x1="95111" y1="20399" x2="60222" y2="26143"/>
                        <a14:foregroundMark x1="60222" y1="26143" x2="13778" y2="26495"/>
                        <a14:foregroundMark x1="13778" y1="26495" x2="7778" y2="25557"/>
                        <a14:foregroundMark x1="2889" y1="20281" x2="4667" y2="20047"/>
                        <a14:foregroundMark x1="8444" y1="9730" x2="84000" y2="7855"/>
                        <a14:foregroundMark x1="84000" y1="7855" x2="94000" y2="8792"/>
                        <a14:foregroundMark x1="97778" y1="12896" x2="96667" y2="18054"/>
                        <a14:foregroundMark x1="3111" y1="13130" x2="19333" y2="1993"/>
                        <a14:foregroundMark x1="16732" y1="2808" x2="12222" y2="4220"/>
                        <a14:foregroundMark x1="19333" y1="1993" x2="18198" y2="2348"/>
                        <a14:foregroundMark x1="3111" y1="25205" x2="2444" y2="38453"/>
                        <a14:foregroundMark x1="4000" y1="38101" x2="3556" y2="50645"/>
                        <a14:foregroundMark x1="4000" y1="51934" x2="3333" y2="66471"/>
                        <a14:foregroundMark x1="3333" y1="66471" x2="3333" y2="66471"/>
                        <a14:foregroundMark x1="4000" y1="66589" x2="5111" y2="92263"/>
                        <a14:foregroundMark x1="7556" y1="89332" x2="17111" y2="89449"/>
                        <a14:foregroundMark x1="2444" y1="92497" x2="15556" y2="98242"/>
                        <a14:foregroundMark x1="10222" y1="94607" x2="41111" y2="93200"/>
                        <a14:foregroundMark x1="41111" y1="93200" x2="41111" y2="93200"/>
                        <a14:foregroundMark x1="17556" y1="98593" x2="61556" y2="96600"/>
                        <a14:foregroundMark x1="32667" y1="98710" x2="41333" y2="99531"/>
                        <a14:foregroundMark x1="57556" y1="98007" x2="91556" y2="95311"/>
                        <a14:foregroundMark x1="91556" y1="95311" x2="95333" y2="94256"/>
                        <a14:foregroundMark x1="96444" y1="88042" x2="97556" y2="70223"/>
                        <a14:foregroundMark x1="97556" y1="69637" x2="99333" y2="52872"/>
                        <a14:foregroundMark x1="97556" y1="52403" x2="97778" y2="38804"/>
                        <a14:foregroundMark x1="98222" y1="38101" x2="98444" y2="23212"/>
                        <a14:foregroundMark x1="92889" y1="14771" x2="88222" y2="14537"/>
                        <a14:foregroundMark x1="86222" y1="13247" x2="85556" y2="14537"/>
                        <a14:foregroundMark x1="18222" y1="45252" x2="34444" y2="44666"/>
                        <a14:backgroundMark x1="21778" y1="117" x2="21778" y2="117"/>
                        <a14:backgroundMark x1="96000" y1="99648" x2="96000" y2="99648"/>
                        <a14:backgroundMark x1="28444" y1="117" x2="41556" y2="0"/>
                        <a14:backgroundMark x1="42444" y1="117" x2="63333" y2="117"/>
                        <a14:backgroundMark x1="16444" y1="352" x2="20667" y2="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61" y="1883264"/>
            <a:ext cx="1868400" cy="3541656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7379F7D8-24F1-4C14-91AC-D047BBEB6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3" b="99530" l="1552" r="97783">
                        <a14:foregroundMark x1="3104" y1="8696" x2="18843" y2="2776"/>
                        <a14:foregroundMark x1="40659" y1="1239" x2="84479" y2="823"/>
                        <a14:foregroundMark x1="84479" y1="823" x2="97783" y2="7051"/>
                        <a14:foregroundMark x1="41787" y1="2133" x2="50111" y2="1763"/>
                        <a14:foregroundMark x1="33793" y1="2489" x2="35838" y2="2398"/>
                        <a14:foregroundMark x1="18404" y1="3173" x2="30943" y2="2615"/>
                        <a14:foregroundMark x1="50111" y1="1763" x2="78936" y2="1763"/>
                        <a14:foregroundMark x1="78936" y1="1763" x2="85588" y2="1645"/>
                        <a14:foregroundMark x1="98004" y1="7403" x2="97768" y2="10677"/>
                        <a14:foregroundMark x1="95930" y1="36137" x2="95840" y2="36834"/>
                        <a14:foregroundMark x1="97339" y1="37720" x2="95344" y2="59577"/>
                        <a14:foregroundMark x1="96674" y1="60282" x2="94678" y2="86839"/>
                        <a14:foregroundMark x1="96896" y1="80024" x2="96452" y2="94595"/>
                        <a14:foregroundMark x1="96452" y1="94595" x2="94457" y2="96827"/>
                        <a14:foregroundMark x1="95565" y1="93772" x2="69401" y2="99765"/>
                        <a14:foregroundMark x1="69401" y1="99765" x2="33259" y2="99530"/>
                        <a14:foregroundMark x1="33259" y1="99530" x2="33481" y2="99412"/>
                        <a14:foregroundMark x1="72506" y1="98002" x2="15299" y2="99412"/>
                        <a14:foregroundMark x1="15299" y1="99412" x2="6874" y2="98355"/>
                        <a14:foregroundMark x1="1774" y1="93067" x2="26386" y2="97297"/>
                        <a14:foregroundMark x1="26386" y1="97297" x2="34368" y2="97297"/>
                        <a14:foregroundMark x1="3769" y1="93067" x2="5322" y2="62985"/>
                        <a14:foregroundMark x1="1996" y1="86016" x2="4656" y2="60987"/>
                        <a14:foregroundMark x1="2217" y1="73325" x2="3769" y2="59459"/>
                        <a14:foregroundMark x1="1552" y1="62045" x2="2661" y2="41598"/>
                        <a14:foregroundMark x1="2882" y1="58872" x2="5987" y2="37955"/>
                        <a14:foregroundMark x1="2882" y1="41833" x2="4878" y2="17039"/>
                        <a14:foregroundMark x1="95565" y1="11398" x2="95565" y2="22004"/>
                        <a14:foregroundMark x1="27494" y1="1880" x2="39690" y2="1645"/>
                        <a14:foregroundMark x1="96231" y1="22444" x2="94900" y2="37603"/>
                        <a14:backgroundMark x1="15299" y1="353" x2="29598" y2="88"/>
                        <a14:backgroundMark x1="7317" y1="705" x2="1109" y2="2233"/>
                        <a14:backgroundMark x1="99335" y1="10693" x2="99310" y2="11398"/>
                        <a14:backgroundMark x1="99557" y1="22092" x2="99523" y2="22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79" y="1899402"/>
            <a:ext cx="1868400" cy="35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Part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995328" y="174504"/>
            <a:ext cx="60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  <a:cs typeface="THE외계인설명서" panose="02020503020101020101" pitchFamily="18" charset="-127"/>
              </a:rPr>
              <a:t>주요기능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D9546-11E5-47F7-9D5E-B65FF07FD733}"/>
              </a:ext>
            </a:extLst>
          </p:cNvPr>
          <p:cNvSpPr/>
          <p:nvPr/>
        </p:nvSpPr>
        <p:spPr>
          <a:xfrm>
            <a:off x="6096000" y="6462008"/>
            <a:ext cx="6096000" cy="184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9D935-4B1A-A644-934E-BD93AE1A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FC006-9C03-4AA4-9EF1-352528FDF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1948D-EB30-4D19-8E26-5C8F59C24AF1}"/>
              </a:ext>
            </a:extLst>
          </p:cNvPr>
          <p:cNvSpPr txBox="1"/>
          <p:nvPr/>
        </p:nvSpPr>
        <p:spPr>
          <a:xfrm>
            <a:off x="4009698" y="3348715"/>
            <a:ext cx="4546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 버킷리스트를 기록하고 기억해보자 </a:t>
            </a:r>
            <a:endParaRPr lang="ko-KR" altLang="en-US" sz="2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82297-19D2-4AF8-91EC-4A7241A3EB93}"/>
              </a:ext>
            </a:extLst>
          </p:cNvPr>
          <p:cNvSpPr txBox="1"/>
          <p:nvPr/>
        </p:nvSpPr>
        <p:spPr>
          <a:xfrm>
            <a:off x="3368842" y="2101983"/>
            <a:ext cx="609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올해 혹은 인생 버킷리스트 관리 기능</a:t>
            </a:r>
            <a:endParaRPr lang="ko-KR" altLang="en-US" sz="3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E7CC4-A054-41F7-BB88-E91E5089B772}"/>
              </a:ext>
            </a:extLst>
          </p:cNvPr>
          <p:cNvSpPr txBox="1"/>
          <p:nvPr/>
        </p:nvSpPr>
        <p:spPr>
          <a:xfrm>
            <a:off x="1039528" y="4723522"/>
            <a:ext cx="19058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버킷리스트</a:t>
            </a:r>
            <a:endParaRPr lang="ko-KR" altLang="en-US" sz="2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F94FD0-9D4B-4656-99D8-8D2AF3732F8F}"/>
              </a:ext>
            </a:extLst>
          </p:cNvPr>
          <p:cNvCxnSpPr>
            <a:cxnSpLocks/>
          </p:cNvCxnSpPr>
          <p:nvPr/>
        </p:nvCxnSpPr>
        <p:spPr>
          <a:xfrm>
            <a:off x="3012706" y="4961905"/>
            <a:ext cx="818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54490F-74B6-461C-87BA-46B998E8BC48}"/>
              </a:ext>
            </a:extLst>
          </p:cNvPr>
          <p:cNvCxnSpPr>
            <a:cxnSpLocks/>
          </p:cNvCxnSpPr>
          <p:nvPr/>
        </p:nvCxnSpPr>
        <p:spPr>
          <a:xfrm>
            <a:off x="8950692" y="4961905"/>
            <a:ext cx="818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8C135F-5542-4A5E-8772-75E6EA7B2A78}"/>
              </a:ext>
            </a:extLst>
          </p:cNvPr>
          <p:cNvSpPr txBox="1"/>
          <p:nvPr/>
        </p:nvSpPr>
        <p:spPr>
          <a:xfrm>
            <a:off x="10142596" y="4723522"/>
            <a:ext cx="11101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</a:t>
            </a:r>
            <a:endParaRPr lang="ko-KR" altLang="en-US" sz="2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6795A8-EC08-4008-AB9B-3ECD15123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02" y="3954124"/>
            <a:ext cx="3504879" cy="22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5" grpId="0"/>
      <p:bldP spid="1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3966</TotalTime>
  <Words>187</Words>
  <Application>Microsoft Office PowerPoint</Application>
  <PresentationFormat>와이드스크린</PresentationFormat>
  <Paragraphs>80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조선일보명조</vt:lpstr>
      <vt:lpstr>Calibri</vt:lpstr>
      <vt:lpstr>THE외계인설명서</vt:lpstr>
      <vt:lpstr>210 맨발의청춘 L</vt:lpstr>
      <vt:lpstr>맑은 고딕</vt:lpstr>
      <vt:lpstr>Arial</vt:lpstr>
      <vt:lpstr>빙그레체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도일 김</dc:creator>
  <cp:lastModifiedBy>종윤 최</cp:lastModifiedBy>
  <cp:revision>140</cp:revision>
  <dcterms:created xsi:type="dcterms:W3CDTF">2020-09-20T16:43:25Z</dcterms:created>
  <dcterms:modified xsi:type="dcterms:W3CDTF">2021-12-04T09:19:51Z</dcterms:modified>
</cp:coreProperties>
</file>